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35E3301-DB50-47B5-9AA1-460665ED43E5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52B2EF7-4700-41C2-B188-1B32A247A6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5E3301-DB50-47B5-9AA1-460665ED43E5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2B2EF7-4700-41C2-B188-1B32A247A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35E3301-DB50-47B5-9AA1-460665ED43E5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52B2EF7-4700-41C2-B188-1B32A247A6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5E3301-DB50-47B5-9AA1-460665ED43E5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52B2EF7-4700-41C2-B188-1B32A247A6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5E3301-DB50-47B5-9AA1-460665ED43E5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52B2EF7-4700-41C2-B188-1B32A247A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5E3301-DB50-47B5-9AA1-460665ED43E5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2B2EF7-4700-41C2-B188-1B32A247A6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5E3301-DB50-47B5-9AA1-460665ED43E5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2B2EF7-4700-41C2-B188-1B32A247A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35E3301-DB50-47B5-9AA1-460665ED43E5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52B2EF7-4700-41C2-B188-1B32A247A6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35E3301-DB50-47B5-9AA1-460665ED43E5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52B2EF7-4700-41C2-B188-1B32A247A6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5E3301-DB50-47B5-9AA1-460665ED43E5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2B2EF7-4700-41C2-B188-1B32A247A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5E3301-DB50-47B5-9AA1-460665ED43E5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2B2EF7-4700-41C2-B188-1B32A247A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35E3301-DB50-47B5-9AA1-460665ED43E5}" type="datetimeFigureOut">
              <a:rPr lang="ru-RU" smtClean="0"/>
              <a:pPr/>
              <a:t>08.10.2012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852B2EF7-4700-41C2-B188-1B32A247A6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452916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В гимназии №52 с 1 по 10 октября прошла декада пожилых людей. Этому событию был посвящен ряд мероприятий.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56387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Выставка детского рисунка</a:t>
            </a:r>
            <a:endParaRPr lang="ru-RU" b="1" i="1" dirty="0"/>
          </a:p>
        </p:txBody>
      </p:sp>
      <p:pic>
        <p:nvPicPr>
          <p:cNvPr id="1026" name="Picture 2" descr="C:\Users\Светлана\Desktop\фото по гимназии\фото-2013г\IMG_00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285860"/>
            <a:ext cx="7929618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Выпуск стенгазет учащимися 5-х классов</a:t>
            </a:r>
            <a:endParaRPr lang="ru-RU" b="1" i="1" dirty="0"/>
          </a:p>
        </p:txBody>
      </p:sp>
      <p:pic>
        <p:nvPicPr>
          <p:cNvPr id="2050" name="Picture 2" descr="C:\Users\Светлана\Desktop\фото по гимназии\фото-2013г\IMG_00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85860"/>
            <a:ext cx="8001056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i="1" dirty="0" smtClean="0"/>
              <a:t>Чествование ветеранов педагогического труда, бывших  работников гимназии</a:t>
            </a:r>
            <a:endParaRPr lang="ru-RU" sz="2800" b="1" i="1" dirty="0"/>
          </a:p>
        </p:txBody>
      </p:sp>
      <p:pic>
        <p:nvPicPr>
          <p:cNvPr id="3074" name="Picture 2" descr="C:\Users\Светлана\Desktop\фото по гимназии\День пожилого человека\IMG_00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357298"/>
            <a:ext cx="7286676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571636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/>
              <a:t>Литературно-музыкальная композиция по книге «Дети </a:t>
            </a:r>
            <a:r>
              <a:rPr lang="ru-RU" sz="3200" b="1" i="1" smtClean="0"/>
              <a:t>войны»</a:t>
            </a:r>
            <a:br>
              <a:rPr lang="ru-RU" sz="3200" b="1" i="1" smtClean="0"/>
            </a:br>
            <a:r>
              <a:rPr lang="ru-RU" sz="3200" b="1" i="1" smtClean="0"/>
              <a:t>7 а класс</a:t>
            </a:r>
            <a:endParaRPr lang="ru-RU" sz="3200" b="1" i="1" dirty="0"/>
          </a:p>
        </p:txBody>
      </p:sp>
      <p:pic>
        <p:nvPicPr>
          <p:cNvPr id="1026" name="Picture 2" descr="C:\Users\Светлана\Desktop\7а-дети войны\IMG_019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643050"/>
            <a:ext cx="7572428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13</TotalTime>
  <Words>45</Words>
  <Application>Microsoft Office PowerPoint</Application>
  <PresentationFormat>Экран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Литейная</vt:lpstr>
      <vt:lpstr>В гимназии №52 с 1 по 10 октября прошла декада пожилых людей. Этому событию был посвящен ряд мероприятий.</vt:lpstr>
      <vt:lpstr>Выставка детского рисунка</vt:lpstr>
      <vt:lpstr>Выпуск стенгазет учащимися 5-х классов</vt:lpstr>
      <vt:lpstr>Чествование ветеранов педагогического труда, бывших  работников гимназии</vt:lpstr>
      <vt:lpstr>Литературно-музыкальная композиция по книге «Дети войны» 7 а класс</vt:lpstr>
    </vt:vector>
  </TitlesOfParts>
  <Company>Kraftway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гимназии №52 с 1 по 10 октября прошла декада пожилых людей. Этому событию был посвящен ряд мероприятий.</dc:title>
  <dc:creator>Светлана</dc:creator>
  <cp:lastModifiedBy>Светлана</cp:lastModifiedBy>
  <cp:revision>8</cp:revision>
  <dcterms:created xsi:type="dcterms:W3CDTF">2012-10-04T05:53:51Z</dcterms:created>
  <dcterms:modified xsi:type="dcterms:W3CDTF">2012-10-08T14:05:02Z</dcterms:modified>
</cp:coreProperties>
</file>